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78F46-188F-4DED-931A-C8ECA9BB042B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E9117-E630-4FAC-B904-F2DF357A7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E9117-E630-4FAC-B904-F2DF357A71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E9117-E630-4FAC-B904-F2DF357A71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B3FBF-AE4A-45EA-93BE-DE2BFA4D04EE}" type="datetimeFigureOut">
              <a:rPr lang="en-US" smtClean="0"/>
              <a:pPr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48F85-F0A2-4AD3-A8C7-583D6D854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Texts and Strategies in the Social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Rob Frenzel &amp; Jamison Kelleher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cstu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2514600"/>
            <a:ext cx="3733800" cy="14655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2286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Effective Texts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Written with engaging literary language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Hook students by telling a story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Use visuals…but not too many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2286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Less Effective Texts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Use dry instructional text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Lots of information with thin coverage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Distracting overreliance on visuals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038600"/>
            <a:ext cx="8686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/>
              <a:t>Exclusion Brainstorming</a:t>
            </a:r>
          </a:p>
          <a:p>
            <a:pPr algn="ctr"/>
            <a:r>
              <a:rPr lang="en-US" sz="3600" b="1" dirty="0" smtClean="0"/>
              <a:t> Communism</a:t>
            </a:r>
          </a:p>
          <a:p>
            <a:endParaRPr lang="en-US" sz="1600" dirty="0" smtClean="0"/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7432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SOCIAL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2743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STUDIES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029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Enterprise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5181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Proletariat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42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Profit Motive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5181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Karl Marx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5181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Adam Smith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924800" y="5181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USSR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43000" y="6019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67000" y="6019800"/>
            <a:ext cx="946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6019800"/>
            <a:ext cx="122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Josef Stalin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7400" y="60198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Income Inequality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Sort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Categorize the following words into 3 categories</a:t>
            </a:r>
          </a:p>
          <a:p>
            <a:pPr algn="ctr"/>
            <a:endParaRPr lang="en-US" dirty="0" smtClean="0"/>
          </a:p>
          <a:p>
            <a:pPr>
              <a:buNone/>
            </a:pPr>
            <a:r>
              <a:rPr lang="en-US" smtClean="0"/>
              <a:t>	</a:t>
            </a:r>
            <a:r>
              <a:rPr lang="en-US" smtClean="0"/>
              <a:t>Bay</a:t>
            </a:r>
            <a:r>
              <a:rPr lang="en-US" dirty="0" smtClean="0"/>
              <a:t>, bog, tundra, plain, peninsula,  tributary, marsh, channel, isthmus, archipelago,  lagoon, mesa, oasis, steppe, fjord, strait, savanna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86</Words>
  <Application>Microsoft Office PowerPoint</Application>
  <PresentationFormat>On-screen Show (4:3)</PresentationFormat>
  <Paragraphs>32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Texts and Strategies in the Social Studies</vt:lpstr>
      <vt:lpstr>Slide 2</vt:lpstr>
      <vt:lpstr>Word Sort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Texts and Strategies in the Social Studies</dc:title>
  <dc:creator>Rob</dc:creator>
  <cp:lastModifiedBy>Paddy Garcia</cp:lastModifiedBy>
  <cp:revision>8</cp:revision>
  <dcterms:created xsi:type="dcterms:W3CDTF">2011-11-30T08:18:06Z</dcterms:created>
  <dcterms:modified xsi:type="dcterms:W3CDTF">2011-12-01T09:57:32Z</dcterms:modified>
</cp:coreProperties>
</file>